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  <p:sldId id="300" r:id="rId43"/>
    <p:sldId id="312" r:id="rId44"/>
    <p:sldId id="318" r:id="rId45"/>
    <p:sldId id="313" r:id="rId46"/>
    <p:sldId id="299" r:id="rId47"/>
    <p:sldId id="316" r:id="rId48"/>
    <p:sldId id="317" r:id="rId49"/>
    <p:sldId id="315" r:id="rId50"/>
    <p:sldId id="311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</a:p>
          <a:p>
            <a:r>
              <a:rPr lang="ru-RU" sz="155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1475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053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727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трудоустройство»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0814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933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в разделе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«Каталог услуг»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Вашего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кабинете,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540D64-3049-4053-99C0-A391890F2262}"/>
              </a:ext>
            </a:extLst>
          </p:cNvPr>
          <p:cNvSpPr/>
          <p:nvPr/>
        </p:nvSpPr>
        <p:spPr>
          <a:xfrm>
            <a:off x="7861742" y="2716261"/>
            <a:ext cx="33516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изменится на «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Подтверждение вакансий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1136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ЗАЯВЛЕНИЯ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5" y="1132696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Вашего заявления после отправки отклика в ЦЗН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" y="1101288"/>
            <a:ext cx="8401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17889"/>
            <a:ext cx="8195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«Прохождение собеседований»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29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со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«списком вакансий».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5BFA7-2863-44BA-8A96-DABE9B7A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1" y="1561563"/>
            <a:ext cx="7610475" cy="45148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15AF40-2C52-424C-B3B2-D199ABAAD4E2}"/>
              </a:ext>
            </a:extLst>
          </p:cNvPr>
          <p:cNvSpPr/>
          <p:nvPr/>
        </p:nvSpPr>
        <p:spPr>
          <a:xfrm>
            <a:off x="1800844" y="5103354"/>
            <a:ext cx="1531636" cy="193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485" y="1068847"/>
            <a:ext cx="29703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наименование вакансии правой кнопкой мыши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0" y="938306"/>
            <a:ext cx="7143750" cy="35147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790CE68-E6E9-4BFE-8475-DE21A4B9306D}"/>
              </a:ext>
            </a:extLst>
          </p:cNvPr>
          <p:cNvSpPr/>
          <p:nvPr/>
        </p:nvSpPr>
        <p:spPr>
          <a:xfrm>
            <a:off x="1326710" y="3297940"/>
            <a:ext cx="2613112" cy="246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4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2" b="1765"/>
          <a:stretch/>
        </p:blipFill>
        <p:spPr>
          <a:xfrm>
            <a:off x="471385" y="1746545"/>
            <a:ext cx="948309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еще раз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1600980"/>
            <a:ext cx="6119538" cy="39205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FBF25D4-3FF0-49F2-9EE6-1B5A5F8AC814}"/>
              </a:ext>
            </a:extLst>
          </p:cNvPr>
          <p:cNvSpPr/>
          <p:nvPr/>
        </p:nvSpPr>
        <p:spPr>
          <a:xfrm>
            <a:off x="4971435" y="4968219"/>
            <a:ext cx="1418076" cy="4730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3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4" y="881521"/>
            <a:ext cx="10603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Закройте текущую вкладку в браузере.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2"/>
          <a:stretch/>
        </p:blipFill>
        <p:spPr>
          <a:xfrm>
            <a:off x="300625" y="1746545"/>
            <a:ext cx="10295561" cy="33221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C4FEAB-3C5B-4DD3-98B2-BA0ABF909C59}"/>
              </a:ext>
            </a:extLst>
          </p:cNvPr>
          <p:cNvSpPr/>
          <p:nvPr/>
        </p:nvSpPr>
        <p:spPr>
          <a:xfrm>
            <a:off x="6684157" y="1926339"/>
            <a:ext cx="4019012" cy="592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4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3624" y="785941"/>
            <a:ext cx="3289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опять окажетесь на странице с вакансиями от центра занятости.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Убедитесь, у Вас обновился статус отклика.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Если этого не произошло,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обновите страницу, либо нажмите на клавиатуре клавишу «</a:t>
            </a:r>
            <a:r>
              <a:rPr lang="en-US" sz="2000" dirty="0">
                <a:solidFill>
                  <a:srgbClr val="216FB2"/>
                </a:solidFill>
                <a:latin typeface="Arial" panose="020B0604020202020204" pitchFamily="34" charset="0"/>
              </a:rPr>
              <a:t>F5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785941"/>
            <a:ext cx="8137051" cy="501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624" y="4420122"/>
            <a:ext cx="32891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«Отправить в ЦЗН» внизу страницы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5873388"/>
            <a:ext cx="1709396" cy="65640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3894A9B-6BF8-4176-A914-15AB919D6708}"/>
              </a:ext>
            </a:extLst>
          </p:cNvPr>
          <p:cNvSpPr/>
          <p:nvPr/>
        </p:nvSpPr>
        <p:spPr>
          <a:xfrm>
            <a:off x="355866" y="5950827"/>
            <a:ext cx="1619488" cy="501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1622</Words>
  <Application>Microsoft Office PowerPoint</Application>
  <PresentationFormat>Широкоэкранный</PresentationFormat>
  <Paragraphs>255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Алгоритм работы на портале «Работа в России»</vt:lpstr>
      <vt:lpstr>Презентация PowerPoint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СТАТУСЫ ЗАЯВЛЕНИЯ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ОТСЛЕЖИВАНИЕ ЗАЯВЛЕНИЙ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Cherkasskaya</cp:lastModifiedBy>
  <cp:revision>70</cp:revision>
  <cp:lastPrinted>2022-01-21T09:21:06Z</cp:lastPrinted>
  <dcterms:created xsi:type="dcterms:W3CDTF">2022-01-20T13:03:28Z</dcterms:created>
  <dcterms:modified xsi:type="dcterms:W3CDTF">2023-03-31T09:41:18Z</dcterms:modified>
</cp:coreProperties>
</file>